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9"/>
  </p:notesMasterIdLst>
  <p:sldIdLst>
    <p:sldId id="282" r:id="rId2"/>
    <p:sldId id="289" r:id="rId3"/>
    <p:sldId id="290" r:id="rId4"/>
    <p:sldId id="291" r:id="rId5"/>
    <p:sldId id="293" r:id="rId6"/>
    <p:sldId id="288" r:id="rId7"/>
    <p:sldId id="29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8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1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2A20F-3845-A141-BAD8-C8FB3EECAC0F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CDAC3-5F97-2643-B74B-A1BACEBE5B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6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1DF83-D40D-4694-9147-EE1E52B99AB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251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2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6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8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4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9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7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2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0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AC92B-7CE1-3E4C-B358-8DD90F4BC8FE}" type="datetimeFigureOut">
              <a:rPr lang="en-US" smtClean="0"/>
              <a:pPr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250DF-C26C-2E47-AB45-E5575E50E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8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7825" y="1799617"/>
            <a:ext cx="6219825" cy="3356583"/>
          </a:xfrm>
        </p:spPr>
        <p:txBody>
          <a:bodyPr>
            <a:normAutofit/>
          </a:bodyPr>
          <a:lstStyle/>
          <a:p>
            <a:r>
              <a:rPr lang="en-GB" sz="4050" b="1" dirty="0"/>
              <a:t>Geography</a:t>
            </a:r>
          </a:p>
          <a:p>
            <a:r>
              <a:rPr lang="en-GB" sz="2100" b="1" dirty="0"/>
              <a:t>Different Backgrounds, Common Ground</a:t>
            </a:r>
          </a:p>
          <a:p>
            <a:endParaRPr lang="en-GB" sz="2100" b="1" dirty="0"/>
          </a:p>
          <a:p>
            <a:r>
              <a:rPr lang="en-GB" sz="4950" b="1" dirty="0" smtClean="0"/>
              <a:t>Conflict Resolution:</a:t>
            </a:r>
            <a:endParaRPr lang="en-GB" sz="4950" b="1" dirty="0" smtClean="0"/>
          </a:p>
          <a:p>
            <a:r>
              <a:rPr lang="en-GB" sz="4950" b="1" dirty="0" smtClean="0"/>
              <a:t>The Way Forward</a:t>
            </a:r>
            <a:endParaRPr lang="en-GB" sz="4950" b="1" dirty="0"/>
          </a:p>
          <a:p>
            <a:endParaRPr lang="en-GB" sz="2100" b="1" dirty="0"/>
          </a:p>
        </p:txBody>
      </p:sp>
      <p:pic>
        <p:nvPicPr>
          <p:cNvPr id="5" name="Picture 4" descr="mhmt_logo_purple_sharpen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6530" y="5256290"/>
            <a:ext cx="1735108" cy="1150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15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30401"/>
      </p:ext>
    </p:extLst>
  </p:cSld>
  <p:clrMapOvr>
    <a:masterClrMapping/>
  </p:clrMapOvr>
  <p:transition advTm="899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00363"/>
            <a:ext cx="6858000" cy="847491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 smtClean="0"/>
              <a:t>Remember the table comparing Odisha to your region?</a:t>
            </a:r>
            <a:br>
              <a:rPr lang="en-GB" sz="2400" b="1" dirty="0" smtClean="0"/>
            </a:br>
            <a:r>
              <a:rPr lang="en-GB" sz="2400" b="1" dirty="0" smtClean="0"/>
              <a:t>Do you have any new points to add now?</a:t>
            </a:r>
            <a:endParaRPr lang="en-GB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67322"/>
              </p:ext>
            </p:extLst>
          </p:nvPr>
        </p:nvGraphicFramePr>
        <p:xfrm>
          <a:off x="1828800" y="981307"/>
          <a:ext cx="5486400" cy="5648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1049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Similarities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Differences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Both places have human populations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Odisha: Around 47.5 million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My region: 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  <a:tr h="610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46" marR="40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471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28776"/>
          </a:xfrm>
        </p:spPr>
        <p:txBody>
          <a:bodyPr/>
          <a:lstStyle/>
          <a:p>
            <a:r>
              <a:rPr lang="en-GB" b="1" dirty="0" smtClean="0"/>
              <a:t>A local issue with conflicting stakeholders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71961"/>
            <a:ext cx="7886700" cy="5140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Choose a local issue with conflicting stakeholders:</a:t>
            </a:r>
          </a:p>
          <a:p>
            <a:pPr marL="0" indent="0">
              <a:buNone/>
            </a:pPr>
            <a:r>
              <a:rPr lang="en-GB" b="1" dirty="0" smtClean="0"/>
              <a:t>Issue:_________________________________________________</a:t>
            </a:r>
          </a:p>
          <a:p>
            <a:r>
              <a:rPr lang="en-GB" dirty="0" smtClean="0"/>
              <a:t>Who are the different stakeholders?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Split into groups. Each group represents one stakeholder.</a:t>
            </a:r>
          </a:p>
          <a:p>
            <a:r>
              <a:rPr lang="en-GB" dirty="0" smtClean="0"/>
              <a:t>You have ___ minutes to research.</a:t>
            </a:r>
          </a:p>
          <a:p>
            <a:r>
              <a:rPr lang="en-GB" dirty="0" smtClean="0"/>
              <a:t>What do the different stakeholders want?</a:t>
            </a:r>
          </a:p>
          <a:p>
            <a:r>
              <a:rPr lang="en-GB" dirty="0" smtClean="0"/>
              <a:t>What compromise could each stakeholder make?</a:t>
            </a:r>
          </a:p>
          <a:p>
            <a:r>
              <a:rPr lang="en-GB" dirty="0" smtClean="0"/>
              <a:t>Are there any other ways of resolving the conflict?</a:t>
            </a:r>
          </a:p>
          <a:p>
            <a:r>
              <a:rPr lang="en-GB" dirty="0" smtClean="0"/>
              <a:t>Have a debate.</a:t>
            </a:r>
          </a:p>
          <a:p>
            <a:r>
              <a:rPr lang="en-GB" dirty="0" smtClean="0"/>
              <a:t>Have a vote as your stakeholder.</a:t>
            </a:r>
          </a:p>
          <a:p>
            <a:r>
              <a:rPr lang="en-GB" dirty="0" smtClean="0"/>
              <a:t>Have a vote as yourself.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3600" b="1" dirty="0" smtClean="0"/>
              <a:t>What can we learn?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275985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65487"/>
            <a:ext cx="7886700" cy="671937"/>
          </a:xfrm>
        </p:spPr>
        <p:txBody>
          <a:bodyPr/>
          <a:lstStyle/>
          <a:p>
            <a:r>
              <a:rPr lang="en-GB" b="1" dirty="0" smtClean="0"/>
              <a:t>Conflict in our own lives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25562"/>
            <a:ext cx="8125057" cy="4997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We can apply conflict resolution strategies in all kinds of situations, including in our own lives.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Think, Pair, Share</a:t>
            </a:r>
          </a:p>
          <a:p>
            <a:r>
              <a:rPr lang="en-GB" dirty="0" smtClean="0"/>
              <a:t>Think of an example from your own life where there has been conflict. It might be between friends, groups of people, communities – anything from your own life.</a:t>
            </a:r>
          </a:p>
          <a:p>
            <a:r>
              <a:rPr lang="en-GB" dirty="0" smtClean="0"/>
              <a:t>In pairs, swap stories.</a:t>
            </a:r>
          </a:p>
          <a:p>
            <a:pPr lvl="1"/>
            <a:r>
              <a:rPr lang="en-GB" dirty="0" smtClean="0"/>
              <a:t>What happened?</a:t>
            </a:r>
          </a:p>
          <a:p>
            <a:pPr lvl="1"/>
            <a:r>
              <a:rPr lang="en-GB" dirty="0" smtClean="0"/>
              <a:t>Was the conflict resolved?</a:t>
            </a:r>
          </a:p>
          <a:p>
            <a:pPr lvl="1"/>
            <a:r>
              <a:rPr lang="en-GB" dirty="0" smtClean="0"/>
              <a:t>Could the conflict have been better resolved? How?</a:t>
            </a:r>
          </a:p>
          <a:p>
            <a:r>
              <a:rPr lang="en-GB" dirty="0" smtClean="0"/>
              <a:t>As a class, share some of the stories.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Did any of the stories and discussions inspire you? How?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3851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860" y="1626335"/>
            <a:ext cx="7886700" cy="1325563"/>
          </a:xfrm>
        </p:spPr>
        <p:txBody>
          <a:bodyPr/>
          <a:lstStyle/>
          <a:p>
            <a:r>
              <a:rPr lang="en-GB" b="1" dirty="0" smtClean="0"/>
              <a:t>Different Backgrounds, Common Ground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951898"/>
            <a:ext cx="7886700" cy="1586648"/>
          </a:xfrm>
        </p:spPr>
        <p:txBody>
          <a:bodyPr/>
          <a:lstStyle/>
          <a:p>
            <a:r>
              <a:rPr lang="en-GB" dirty="0" smtClean="0"/>
              <a:t>How does the subtitle of the module, above, apply to Miriam’s Vision?</a:t>
            </a:r>
          </a:p>
          <a:p>
            <a:r>
              <a:rPr lang="en-GB" dirty="0" smtClean="0"/>
              <a:t>How does it apply to the Geography module?</a:t>
            </a:r>
          </a:p>
          <a:p>
            <a:r>
              <a:rPr lang="en-GB" dirty="0" smtClean="0"/>
              <a:t>How does it apply to YOU?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17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08649"/>
            <a:ext cx="7886700" cy="749996"/>
          </a:xfrm>
        </p:spPr>
        <p:txBody>
          <a:bodyPr/>
          <a:lstStyle/>
          <a:p>
            <a:r>
              <a:rPr lang="en-GB" b="1" dirty="0" smtClean="0"/>
              <a:t>Do you remember this information?</a:t>
            </a:r>
            <a:endParaRPr lang="en-GB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52087"/>
              </p:ext>
            </p:extLst>
          </p:nvPr>
        </p:nvGraphicFramePr>
        <p:xfrm>
          <a:off x="2454318" y="858645"/>
          <a:ext cx="3690004" cy="5221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3" imgW="5666966" imgH="8019796" progId="Acrobat.Document.DC">
                  <p:embed/>
                </p:oleObj>
              </mc:Choice>
              <mc:Fallback>
                <p:oleObj name="Acrobat Document" r:id="rId3" imgW="5666966" imgH="801979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4318" y="858645"/>
                        <a:ext cx="3690004" cy="52218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2775" y="6214120"/>
            <a:ext cx="8218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 smtClean="0"/>
              <a:t>How can </a:t>
            </a:r>
            <a:r>
              <a:rPr lang="en-GB" sz="2000" b="1" dirty="0"/>
              <a:t>Miriam’s Vision help you to create a safer, more inclusive society?</a:t>
            </a:r>
          </a:p>
        </p:txBody>
      </p:sp>
    </p:spTree>
    <p:extLst>
      <p:ext uri="{BB962C8B-B14F-4D97-AF65-F5344CB8AC3E}">
        <p14:creationId xmlns:p14="http://schemas.microsoft.com/office/powerpoint/2010/main" val="232003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89" y="2078114"/>
            <a:ext cx="7886700" cy="29287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3200" b="1" dirty="0" smtClean="0"/>
              <a:t>Has </a:t>
            </a:r>
            <a:r>
              <a:rPr lang="en-GB" sz="3200" b="1" dirty="0"/>
              <a:t>anything in </a:t>
            </a:r>
            <a:r>
              <a:rPr lang="en-GB" sz="3200" b="1" dirty="0" smtClean="0"/>
              <a:t>the MV Geography </a:t>
            </a:r>
            <a:r>
              <a:rPr lang="en-GB" sz="3200" b="1" dirty="0"/>
              <a:t>module inspired you</a:t>
            </a:r>
            <a:r>
              <a:rPr lang="en-GB" sz="3200" b="1" dirty="0" smtClean="0"/>
              <a:t>?</a:t>
            </a:r>
          </a:p>
          <a:p>
            <a:pPr marL="0" indent="0" algn="ctr">
              <a:buNone/>
            </a:pPr>
            <a:endParaRPr lang="en-GB" sz="3200" b="1" dirty="0" smtClean="0"/>
          </a:p>
          <a:p>
            <a:pPr marL="0" indent="0" algn="ctr">
              <a:buNone/>
            </a:pPr>
            <a:r>
              <a:rPr lang="en-GB" sz="3200" b="1" dirty="0" smtClean="0"/>
              <a:t>What?</a:t>
            </a:r>
          </a:p>
          <a:p>
            <a:pPr marL="0" indent="0" algn="ctr">
              <a:buNone/>
            </a:pPr>
            <a:endParaRPr lang="en-GB" sz="3200" b="1" dirty="0" smtClean="0"/>
          </a:p>
          <a:p>
            <a:pPr marL="0" indent="0" algn="ctr">
              <a:buNone/>
            </a:pPr>
            <a:r>
              <a:rPr lang="en-GB" sz="3200" b="1" dirty="0" smtClean="0"/>
              <a:t>How</a:t>
            </a:r>
            <a:r>
              <a:rPr lang="en-GB" sz="3200" b="1" dirty="0"/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9" y="256478"/>
            <a:ext cx="8534811" cy="1432514"/>
          </a:xfrm>
          <a:prstGeom prst="rect">
            <a:avLst/>
          </a:prstGeom>
        </p:spPr>
      </p:pic>
      <p:pic>
        <p:nvPicPr>
          <p:cNvPr id="7" name="Picture 6" descr="mhmt_logo_purple_sharpen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74438" y="5201778"/>
            <a:ext cx="2194402" cy="14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09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3355</TotalTime>
  <Words>299</Words>
  <Application>Microsoft Office PowerPoint</Application>
  <PresentationFormat>On-screen Show (4:3)</PresentationFormat>
  <Paragraphs>83</Paragraphs>
  <Slides>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Adobe Acrobat Document</vt:lpstr>
      <vt:lpstr>PowerPoint Presentation</vt:lpstr>
      <vt:lpstr>Remember the table comparing Odisha to your region? Do you have any new points to add now?</vt:lpstr>
      <vt:lpstr>A local issue with conflicting stakeholders</vt:lpstr>
      <vt:lpstr>Conflict in our own lives</vt:lpstr>
      <vt:lpstr>Different Backgrounds, Common Ground</vt:lpstr>
      <vt:lpstr>Do you remember this information?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Merritt</dc:creator>
  <cp:lastModifiedBy>esther hyman</cp:lastModifiedBy>
  <cp:revision>129</cp:revision>
  <dcterms:created xsi:type="dcterms:W3CDTF">2014-08-12T19:07:53Z</dcterms:created>
  <dcterms:modified xsi:type="dcterms:W3CDTF">2022-02-04T18:19:17Z</dcterms:modified>
</cp:coreProperties>
</file>